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  <p:sldMasterId id="2147483705" r:id="rId2"/>
    <p:sldMasterId id="2147483717" r:id="rId3"/>
  </p:sldMasterIdLst>
  <p:notesMasterIdLst>
    <p:notesMasterId r:id="rId9"/>
  </p:notesMasterIdLst>
  <p:sldIdLst>
    <p:sldId id="261" r:id="rId4"/>
    <p:sldId id="262" r:id="rId5"/>
    <p:sldId id="264" r:id="rId6"/>
    <p:sldId id="263" r:id="rId7"/>
    <p:sldId id="266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5" autoAdjust="0"/>
    <p:restoredTop sz="94694"/>
  </p:normalViewPr>
  <p:slideViewPr>
    <p:cSldViewPr snapToGrid="0" snapToObjects="1">
      <p:cViewPr varScale="1">
        <p:scale>
          <a:sx n="143" d="100"/>
          <a:sy n="143" d="100"/>
        </p:scale>
        <p:origin x="23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81E5-3EC1-F94B-B64F-4E19DCF5DE9D}" type="datetimeFigureOut">
              <a:rPr kumimoji="1" lang="zh-TW" altLang="en-US" smtClean="0"/>
              <a:t>2025/12/28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9521-6652-8344-BB85-3C49C2839B6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9799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309991"/>
            <a:ext cx="6858000" cy="1627762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181823"/>
            <a:ext cx="6858000" cy="13707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74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203644"/>
            <a:ext cx="7886700" cy="135089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181292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99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內容版面配置區 2"/>
          <p:cNvSpPr>
            <a:spLocks noGrp="1"/>
          </p:cNvSpPr>
          <p:nvPr>
            <p:ph idx="10"/>
          </p:nvPr>
        </p:nvSpPr>
        <p:spPr>
          <a:xfrm>
            <a:off x="628650" y="1370013"/>
            <a:ext cx="7886700" cy="318243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89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媒體版面配置區 3"/>
          <p:cNvSpPr>
            <a:spLocks noGrp="1" noChangeAspect="1"/>
          </p:cNvSpPr>
          <p:nvPr>
            <p:ph type="media" sz="quarter" idx="11"/>
          </p:nvPr>
        </p:nvSpPr>
        <p:spPr>
          <a:xfrm>
            <a:off x="1116000" y="627750"/>
            <a:ext cx="6912000" cy="3888000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4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91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1309991"/>
            <a:ext cx="2949575" cy="1439694"/>
          </a:xfrm>
        </p:spPr>
        <p:txBody>
          <a:bodyPr anchor="b"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1309991"/>
            <a:ext cx="4629150" cy="3242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749685"/>
            <a:ext cx="2949575" cy="180275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83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93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163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181292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203644"/>
            <a:ext cx="7886700" cy="135089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03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779124"/>
            <a:ext cx="7886700" cy="993775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54740"/>
            <a:ext cx="7886700" cy="2697703"/>
          </a:xfrm>
        </p:spPr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20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媒體版面配置區 3"/>
          <p:cNvSpPr>
            <a:spLocks noGrp="1" noChangeAspect="1"/>
          </p:cNvSpPr>
          <p:nvPr>
            <p:ph type="media" sz="quarter" idx="11"/>
          </p:nvPr>
        </p:nvSpPr>
        <p:spPr>
          <a:xfrm>
            <a:off x="1116000" y="627750"/>
            <a:ext cx="6912000" cy="3888000"/>
          </a:xfrm>
          <a:solidFill>
            <a:schemeClr val="bg2">
              <a:alpha val="40000"/>
            </a:schemeClr>
          </a:solidFill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6567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7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08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725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4" r:id="rId2"/>
    <p:sldLayoutId id="214748370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782943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54740"/>
            <a:ext cx="7886700" cy="269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08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29" r:id="rId4"/>
    <p:sldLayoutId id="214748371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0" y="4552443"/>
            <a:ext cx="726332" cy="362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54B-A88A-4E9F-AFEA-66C93E013C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68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7" r:id="rId4"/>
    <p:sldLayoutId id="214748372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Enter Presentation Title </a:t>
            </a:r>
            <a:br>
              <a:rPr lang="en-US" altLang="zh-TW" dirty="0" smtClean="0"/>
            </a:br>
            <a:r>
              <a:rPr lang="en-US" altLang="zh-TW" dirty="0" smtClean="0"/>
              <a:t>Space for Second Line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altLang="zh-TW" dirty="0"/>
              <a:t>﻿﻿Co-authors' name and Affiliation (Presenter in bold)</a:t>
            </a:r>
          </a:p>
          <a:p>
            <a:pPr algn="l" hangingPunc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altLang="zh-TW" dirty="0"/>
              <a:t>﻿﻿Ex: Co-authors: AAA</a:t>
            </a:r>
            <a:r>
              <a:rPr lang="en" altLang="zh-TW" baseline="30000" dirty="0"/>
              <a:t>1</a:t>
            </a:r>
            <a:r>
              <a:rPr lang="en" altLang="zh-TW" dirty="0"/>
              <a:t>, BBB</a:t>
            </a:r>
            <a:r>
              <a:rPr lang="en" altLang="zh-TW" baseline="30000" dirty="0"/>
              <a:t>1</a:t>
            </a:r>
            <a:r>
              <a:rPr lang="en" altLang="zh-TW" dirty="0"/>
              <a:t> and CCC</a:t>
            </a:r>
            <a:r>
              <a:rPr lang="en" altLang="zh-TW" baseline="30000" dirty="0"/>
              <a:t>2</a:t>
            </a:r>
          </a:p>
          <a:p>
            <a:pPr algn="l" hangingPunct="0">
              <a:lnSpc>
                <a:spcPct val="100000"/>
              </a:lnSpc>
              <a:spcBef>
                <a:spcPts val="0"/>
              </a:spcBef>
            </a:pPr>
            <a:r>
              <a:rPr lang="en" altLang="zh-TW" baseline="30000" dirty="0"/>
              <a:t>1</a:t>
            </a:r>
            <a:r>
              <a:rPr lang="en" altLang="zh-TW" dirty="0"/>
              <a:t>aaa University</a:t>
            </a:r>
          </a:p>
          <a:p>
            <a:pPr algn="l" hangingPunct="0">
              <a:lnSpc>
                <a:spcPct val="100000"/>
              </a:lnSpc>
              <a:spcBef>
                <a:spcPts val="0"/>
              </a:spcBef>
            </a:pPr>
            <a:r>
              <a:rPr lang="en" altLang="zh-TW" baseline="30000" dirty="0"/>
              <a:t>1</a:t>
            </a:r>
            <a:r>
              <a:rPr lang="en" altLang="zh-TW" dirty="0"/>
              <a:t>bbb University</a:t>
            </a:r>
            <a:endParaRPr lang="en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6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Page Setup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Leave 1” or 2cm margin on all sides</a:t>
            </a:r>
          </a:p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 pages should be in horizontal (Landscape) format, not vertical</a:t>
            </a:r>
          </a:p>
          <a:p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logos are permitted except on the title page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6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Fonts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Arial Bold font</a:t>
            </a:r>
          </a:p>
          <a:p>
            <a:pPr lvl="1">
              <a:defRPr/>
            </a:pP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fonts project 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poorly</a:t>
            </a:r>
            <a:endParaRPr lang="en-US" altLang="zh-TW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Times</a:t>
            </a:r>
          </a:p>
          <a:p>
            <a:pPr lvl="2"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Bookman</a:t>
            </a:r>
          </a:p>
          <a:p>
            <a:pPr lvl="2"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Americana</a:t>
            </a:r>
          </a:p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as large a font as 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text lines: 24 point</a:t>
            </a:r>
          </a:p>
          <a:p>
            <a:pPr lvl="1">
              <a:defRPr/>
            </a:pP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Secondary 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lines: 18 point</a:t>
            </a:r>
          </a:p>
          <a:p>
            <a:pPr lvl="2">
              <a:defRPr/>
            </a:pP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Smallest text lines: 14 point</a:t>
            </a:r>
          </a:p>
          <a:p>
            <a:pPr lvl="3">
              <a:defRPr/>
            </a:pP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Anything 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below 14 is too small (e.g. 14 point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1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Saving Your File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>
              <a:defRPr/>
            </a:pP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Save your file with the name pattern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SP_presenter_n.ppt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Session number (T1, T2, T3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…),</a:t>
            </a:r>
            <a:endParaRPr lang="en-US" altLang="zh-TW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Paper number, n: Version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Example</a:t>
            </a:r>
            <a:r>
              <a:rPr lang="en-US" altLang="zh-TW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T11_Smith 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Wang_1.ppt</a:t>
            </a:r>
          </a:p>
          <a:p>
            <a:pPr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lang="en-US" altLang="zh-TW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(the session and paper numbers can be found from the Program section of conference website)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3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5">
                    <a:lumMod val="75000"/>
                  </a:schemeClr>
                </a:solidFill>
              </a:rPr>
              <a:t>Copyright Notice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Please do not copy, download or disseminate any copyrighted content of the 2026 International VLSI Symposium on Technology, Systems and Applications (VLSI TSA) without written consent from all speakers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A54F54B-A88A-4E9F-AFEA-66C93E013C0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Text with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ody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136</Words>
  <Application>Microsoft Office PowerPoint</Application>
  <PresentationFormat>如螢幕大小 (16:9)</PresentationFormat>
  <Paragraphs>34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新細明體</vt:lpstr>
      <vt:lpstr>Arial</vt:lpstr>
      <vt:lpstr>Calibri</vt:lpstr>
      <vt:lpstr>Wingdings</vt:lpstr>
      <vt:lpstr>Cover Page</vt:lpstr>
      <vt:lpstr>Body Text with Logo</vt:lpstr>
      <vt:lpstr>Body Text</vt:lpstr>
      <vt:lpstr>Enter Presentation Title  Space for Second Line</vt:lpstr>
      <vt:lpstr>Page Setup</vt:lpstr>
      <vt:lpstr>Fonts</vt:lpstr>
      <vt:lpstr>Saving Your File</vt:lpstr>
      <vt:lpstr>Copyright Notice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ablee</dc:creator>
  <cp:lastModifiedBy>CHIA CHEN TAI</cp:lastModifiedBy>
  <cp:revision>41</cp:revision>
  <dcterms:created xsi:type="dcterms:W3CDTF">2021-07-12T07:48:51Z</dcterms:created>
  <dcterms:modified xsi:type="dcterms:W3CDTF">2025-12-28T11:36:12Z</dcterms:modified>
</cp:coreProperties>
</file>